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9/17/13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9/17/13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9/17/13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9/17/13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9/17/13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9/17/13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9/17/13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9/17/13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Understanding Human Development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Socialization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68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Sigmund Freud’s Elements of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Freud combined the basic needs and influence of society into a model of personality with three parts:</a:t>
            </a:r>
          </a:p>
          <a:p>
            <a:endParaRPr lang="en-US" dirty="0" smtClean="0"/>
          </a:p>
          <a:p>
            <a:pPr lvl="2"/>
            <a:r>
              <a:rPr lang="en-US" b="1" i="1" dirty="0" smtClean="0"/>
              <a:t>Id-</a:t>
            </a:r>
            <a:r>
              <a:rPr lang="en-US" dirty="0" smtClean="0"/>
              <a:t>human’s basic instincts and drive, it is unconscious and demands immediate satisfaction</a:t>
            </a:r>
          </a:p>
          <a:p>
            <a:pPr lvl="2"/>
            <a:endParaRPr lang="en-US" dirty="0"/>
          </a:p>
          <a:p>
            <a:pPr lvl="2"/>
            <a:r>
              <a:rPr lang="en-US" b="1" i="1" dirty="0" smtClean="0"/>
              <a:t>Ego- </a:t>
            </a:r>
            <a:r>
              <a:rPr lang="en-US" dirty="0" smtClean="0"/>
              <a:t>A person’s rational approach to satisfy the innate-pleasure seeking drives of the id with the socially acceptable constraints of society.  </a:t>
            </a:r>
          </a:p>
          <a:p>
            <a:pPr lvl="2"/>
            <a:endParaRPr lang="en-US" b="1" i="1" dirty="0"/>
          </a:p>
          <a:p>
            <a:pPr lvl="2"/>
            <a:r>
              <a:rPr lang="en-US" b="1" i="1" dirty="0" smtClean="0"/>
              <a:t>Superego- </a:t>
            </a:r>
            <a:r>
              <a:rPr lang="en-US" dirty="0" smtClean="0"/>
              <a:t>Our moral conscious, as developed by our society.  </a:t>
            </a:r>
            <a:endParaRPr lang="en-US" b="1" i="1" dirty="0" smtClean="0"/>
          </a:p>
          <a:p>
            <a:pPr marL="685800" lvl="2" indent="0">
              <a:buNone/>
            </a:pPr>
            <a:r>
              <a:rPr lang="en-US" b="1" i="1" dirty="0"/>
              <a:t>	</a:t>
            </a:r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56917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Freud’s Elements of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3996287" cy="4373563"/>
          </a:xfrm>
        </p:spPr>
        <p:txBody>
          <a:bodyPr/>
          <a:lstStyle/>
          <a:p>
            <a:r>
              <a:rPr lang="en-US" dirty="0" smtClean="0"/>
              <a:t>The ego exists to balance the demands of both the id and the superego.  </a:t>
            </a:r>
          </a:p>
          <a:p>
            <a:endParaRPr lang="en-US" dirty="0"/>
          </a:p>
          <a:p>
            <a:r>
              <a:rPr lang="en-US" dirty="0" smtClean="0"/>
              <a:t>The ego causes many internal moral dilemmas.  </a:t>
            </a:r>
          </a:p>
          <a:p>
            <a:pPr lvl="1"/>
            <a:r>
              <a:rPr lang="en-US" dirty="0" smtClean="0"/>
              <a:t>Devil on one shoulder, angel on the other.  </a:t>
            </a:r>
            <a:endParaRPr lang="en-US" dirty="0"/>
          </a:p>
        </p:txBody>
      </p:sp>
      <p:pic>
        <p:nvPicPr>
          <p:cNvPr id="6" name="Picture 5" descr="url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1752600"/>
            <a:ext cx="4076700" cy="48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265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Jean Piaget’s Theory of Cognitive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Swiss psychologist studied human </a:t>
            </a:r>
            <a:r>
              <a:rPr lang="en-US" b="1" i="1" dirty="0" smtClean="0"/>
              <a:t>cognition- </a:t>
            </a:r>
            <a:r>
              <a:rPr lang="en-US" dirty="0" smtClean="0"/>
              <a:t>how people think and understand</a:t>
            </a:r>
          </a:p>
          <a:p>
            <a:endParaRPr lang="en-US" dirty="0"/>
          </a:p>
          <a:p>
            <a:r>
              <a:rPr lang="en-US" dirty="0" smtClean="0"/>
              <a:t>Watching his own children grow up, Piaget identified four stages of development</a:t>
            </a:r>
          </a:p>
          <a:p>
            <a:pPr lvl="1"/>
            <a:r>
              <a:rPr lang="en-US" dirty="0" smtClean="0"/>
              <a:t>Sensorimotor Stage (0-2yrs)</a:t>
            </a:r>
          </a:p>
          <a:p>
            <a:pPr lvl="1"/>
            <a:r>
              <a:rPr lang="en-US" dirty="0" smtClean="0"/>
              <a:t>Preoperational Stage (3-7yrs)</a:t>
            </a:r>
          </a:p>
          <a:p>
            <a:pPr lvl="1"/>
            <a:r>
              <a:rPr lang="en-US" dirty="0" smtClean="0"/>
              <a:t>Concrete Operational Stage (7-11yrs)</a:t>
            </a:r>
          </a:p>
          <a:p>
            <a:pPr lvl="1"/>
            <a:r>
              <a:rPr lang="en-US" dirty="0" smtClean="0"/>
              <a:t>Formal Operational Stage (12+ </a:t>
            </a:r>
            <a:r>
              <a:rPr lang="en-US" dirty="0" err="1" smtClean="0"/>
              <a:t>yrs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3495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Lawrence Kohlberg’s Theory of Moral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Focused on how individuals judge situations as right or wrong.  </a:t>
            </a:r>
            <a:endParaRPr lang="en-US" dirty="0"/>
          </a:p>
          <a:p>
            <a:pPr marL="411480" lvl="1" indent="0">
              <a:buNone/>
            </a:pPr>
            <a:endParaRPr lang="en-US" dirty="0" smtClean="0"/>
          </a:p>
          <a:p>
            <a:pPr lvl="1"/>
            <a:r>
              <a:rPr lang="en-US" b="1" i="1" dirty="0" err="1" smtClean="0"/>
              <a:t>Preconventional</a:t>
            </a:r>
            <a:r>
              <a:rPr lang="en-US" b="1" i="1" dirty="0" smtClean="0"/>
              <a:t> Level</a:t>
            </a:r>
            <a:r>
              <a:rPr lang="en-US" dirty="0" smtClean="0"/>
              <a:t>- experience the world in terms of pain and pleasure, right is pleasure, wrong is pain</a:t>
            </a:r>
          </a:p>
          <a:p>
            <a:pPr lvl="1"/>
            <a:endParaRPr lang="en-US" dirty="0" smtClean="0"/>
          </a:p>
          <a:p>
            <a:pPr lvl="1"/>
            <a:r>
              <a:rPr lang="en-US" b="1" i="1" dirty="0" smtClean="0"/>
              <a:t>Conventional Level</a:t>
            </a:r>
            <a:r>
              <a:rPr lang="en-US" dirty="0" smtClean="0"/>
              <a:t>- teens, right is what pleases parents and conforms to social norms</a:t>
            </a:r>
          </a:p>
          <a:p>
            <a:pPr lvl="1"/>
            <a:endParaRPr lang="en-US" dirty="0" smtClean="0"/>
          </a:p>
          <a:p>
            <a:pPr lvl="1"/>
            <a:r>
              <a:rPr lang="en-US" b="1" i="1" dirty="0" err="1" smtClean="0"/>
              <a:t>Postconventional</a:t>
            </a:r>
            <a:r>
              <a:rPr lang="en-US" dirty="0" smtClean="0"/>
              <a:t>-begin to move beyond simple social norms to think of the world in terms of liberty, freedom and justice.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937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Carol Gilligan’s Gender and Moral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two sexes use different standards of rightness.</a:t>
            </a:r>
          </a:p>
          <a:p>
            <a:endParaRPr lang="en-US" dirty="0"/>
          </a:p>
          <a:p>
            <a:r>
              <a:rPr lang="en-US" dirty="0" smtClean="0"/>
              <a:t>Boys rely on a justice principle, using formal rules to identify right and wrong.  </a:t>
            </a:r>
          </a:p>
          <a:p>
            <a:endParaRPr lang="en-US" dirty="0"/>
          </a:p>
          <a:p>
            <a:r>
              <a:rPr lang="en-US" dirty="0" smtClean="0"/>
              <a:t>Girls have a care and responsibility perspective, judging a situation thinking about personal loyalties and relationships.  </a:t>
            </a:r>
          </a:p>
          <a:p>
            <a:pPr lvl="1"/>
            <a:r>
              <a:rPr lang="en-US" dirty="0" smtClean="0"/>
              <a:t>Stealing is wrong because it breaks the law says males, females are more likely to wonder why and sympathize.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323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Mead’s Theory of social 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Mead, the self is the part of an individual’s personality that is composed of self awareness and self image.  </a:t>
            </a:r>
          </a:p>
          <a:p>
            <a:pPr lvl="1"/>
            <a:r>
              <a:rPr lang="en-US" dirty="0" smtClean="0"/>
              <a:t>The self is not there at birth, it develops</a:t>
            </a:r>
          </a:p>
          <a:p>
            <a:pPr lvl="1"/>
            <a:r>
              <a:rPr lang="en-US" dirty="0" smtClean="0"/>
              <a:t>Social experience is the exchange of symbols</a:t>
            </a:r>
          </a:p>
          <a:p>
            <a:pPr lvl="1"/>
            <a:r>
              <a:rPr lang="en-US" dirty="0" smtClean="0"/>
              <a:t>Social experience develops our understanding of 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22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Mead’s Looking glass 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Most famous for explaining how we come to understand ourselves through process called LGS.  </a:t>
            </a:r>
          </a:p>
          <a:p>
            <a:pPr marL="114300" indent="0">
              <a:buNone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We imagine how we must appear to other people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We imagine and react to what we feel their judgment of that appearance must be.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We develop and change ourselves based on our perceived judgment of others</a:t>
            </a:r>
          </a:p>
        </p:txBody>
      </p:sp>
    </p:spTree>
    <p:extLst>
      <p:ext uri="{BB962C8B-B14F-4D97-AF65-F5344CB8AC3E}">
        <p14:creationId xmlns:p14="http://schemas.microsoft.com/office/powerpoint/2010/main" val="1473958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Erikson’s 8 stages of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1: Infancy- trust vs. mistrust</a:t>
            </a:r>
          </a:p>
          <a:p>
            <a:r>
              <a:rPr lang="en-US" dirty="0" smtClean="0"/>
              <a:t>Stage 2: Toddlerhood- autonomy vs. doubt </a:t>
            </a:r>
          </a:p>
          <a:p>
            <a:r>
              <a:rPr lang="en-US" dirty="0" smtClean="0"/>
              <a:t>Stage 3: Preschool- initiative vs. guilt</a:t>
            </a:r>
          </a:p>
          <a:p>
            <a:r>
              <a:rPr lang="en-US" dirty="0" smtClean="0"/>
              <a:t>Stage 4: Preadolescence- industriousness vs. inferior</a:t>
            </a:r>
          </a:p>
          <a:p>
            <a:r>
              <a:rPr lang="en-US" dirty="0" smtClean="0"/>
              <a:t>Stage 5: Adolescence- identity vs. confusion</a:t>
            </a:r>
          </a:p>
          <a:p>
            <a:r>
              <a:rPr lang="en-US" dirty="0" smtClean="0"/>
              <a:t>Stage 6: Young Adulthood- intimacy vs. isolation</a:t>
            </a:r>
          </a:p>
          <a:p>
            <a:r>
              <a:rPr lang="en-US" dirty="0" smtClean="0"/>
              <a:t>Stage 7: Middle Adulthood- making a difference vs. self absorption</a:t>
            </a:r>
          </a:p>
          <a:p>
            <a:r>
              <a:rPr lang="en-US" dirty="0" smtClean="0"/>
              <a:t>Stage 8: Old Age- integrity vs. despair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65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48</TotalTime>
  <Words>512</Words>
  <Application>Microsoft Macintosh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Socialization </vt:lpstr>
      <vt:lpstr>Sigmund Freud’s Elements of Personality</vt:lpstr>
      <vt:lpstr>Freud’s Elements of Personality</vt:lpstr>
      <vt:lpstr>Jean Piaget’s Theory of Cognitive Development</vt:lpstr>
      <vt:lpstr>Lawrence Kohlberg’s Theory of Moral Development</vt:lpstr>
      <vt:lpstr>Carol Gilligan’s Gender and Moral Development</vt:lpstr>
      <vt:lpstr>Mead’s Theory of social Self</vt:lpstr>
      <vt:lpstr>Mead’s Looking glass Self</vt:lpstr>
      <vt:lpstr>Erikson’s 8 stages of Development</vt:lpstr>
    </vt:vector>
  </TitlesOfParts>
  <Company>Joplin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Socialization </dc:title>
  <dc:creator>Dustin Dixon</dc:creator>
  <cp:lastModifiedBy>Dustin Dixon</cp:lastModifiedBy>
  <cp:revision>5</cp:revision>
  <dcterms:created xsi:type="dcterms:W3CDTF">2013-09-17T13:28:14Z</dcterms:created>
  <dcterms:modified xsi:type="dcterms:W3CDTF">2013-09-17T14:16:30Z</dcterms:modified>
</cp:coreProperties>
</file>